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70A3AF7-D564-4097-8D12-D3265E39BB9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C2287D1-E23B-4D93-BA8F-83071D2F22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37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9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0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4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53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9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2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30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4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23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90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285B9-3BC3-4DD7-8DA2-C32BED3023B9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827B1-C984-4489-BC77-0143314C69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4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6AC88-5EEF-D6E1-5DAA-C911C85FB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A6D7EFA-5E4F-A1CD-C37B-332402617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" name="図 1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002AC3-8374-2C95-8C2C-BA51D41B7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11" y="-66992"/>
            <a:ext cx="9601200" cy="12801600"/>
          </a:xfrm>
          <a:prstGeom prst="rect">
            <a:avLst/>
          </a:prstGeom>
        </p:spPr>
      </p:pic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2A106C04-F454-6802-F11B-C6E3FFF90409}"/>
              </a:ext>
            </a:extLst>
          </p:cNvPr>
          <p:cNvSpPr/>
          <p:nvPr/>
        </p:nvSpPr>
        <p:spPr>
          <a:xfrm>
            <a:off x="2116666" y="66992"/>
            <a:ext cx="2184401" cy="2071691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7E1CA85-A5B5-2FC0-81A2-3FFD78B2C64C}"/>
              </a:ext>
            </a:extLst>
          </p:cNvPr>
          <p:cNvSpPr/>
          <p:nvPr/>
        </p:nvSpPr>
        <p:spPr>
          <a:xfrm>
            <a:off x="2015067" y="475485"/>
            <a:ext cx="24383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夏の</a:t>
            </a:r>
            <a:endParaRPr lang="ja-JP" alt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F767BA-F36F-A56A-9B72-D69E42D3E912}"/>
              </a:ext>
            </a:extLst>
          </p:cNvPr>
          <p:cNvSpPr/>
          <p:nvPr/>
        </p:nvSpPr>
        <p:spPr>
          <a:xfrm>
            <a:off x="1335615" y="8008393"/>
            <a:ext cx="16297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800" b="1" dirty="0">
                <a:ln w="69850" cmpd="sng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７</a:t>
            </a:r>
            <a:endParaRPr lang="ja-JP" altLang="en-US" sz="8800" b="1" cap="none" spc="0" dirty="0">
              <a:ln w="6985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079EC0-AC70-A6F7-92E5-7D00236638D1}"/>
              </a:ext>
            </a:extLst>
          </p:cNvPr>
          <p:cNvSpPr/>
          <p:nvPr/>
        </p:nvSpPr>
        <p:spPr>
          <a:xfrm>
            <a:off x="6829296" y="8244900"/>
            <a:ext cx="1784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>
                <a:ln w="349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D090B1-CF9D-86B7-8EE8-D32E3C859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3057" b="5003"/>
          <a:stretch/>
        </p:blipFill>
        <p:spPr bwMode="auto">
          <a:xfrm>
            <a:off x="3376351" y="9399007"/>
            <a:ext cx="3105150" cy="28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2A68DD-57B2-49CD-7C9D-3711BBE8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8" y="9523210"/>
            <a:ext cx="3105150" cy="2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41F7E21-3640-9065-3042-FBC25D2AA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11939"/>
          <a:stretch/>
        </p:blipFill>
        <p:spPr bwMode="auto">
          <a:xfrm>
            <a:off x="6487482" y="9814560"/>
            <a:ext cx="2671863" cy="21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3FB136-E69B-F645-BB65-B6B491382208}"/>
              </a:ext>
            </a:extLst>
          </p:cNvPr>
          <p:cNvSpPr/>
          <p:nvPr/>
        </p:nvSpPr>
        <p:spPr>
          <a:xfrm>
            <a:off x="3468205" y="8115239"/>
            <a:ext cx="25689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>
                <a:ln w="50800" cmpd="sng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２２</a:t>
            </a:r>
            <a:endParaRPr lang="ja-JP" altLang="en-US" sz="8000" b="1" cap="none" spc="0" dirty="0">
              <a:ln w="508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36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5</Words>
  <Application>Microsoft Office PowerPoint</Application>
  <PresentationFormat>A3 297x420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UDゴシック</vt:lpstr>
      <vt:lpstr>HGS創英角ﾎﾟｯﾌﾟ体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SSCAdmin</dc:creator>
  <cp:lastModifiedBy>SSCAdmin</cp:lastModifiedBy>
  <cp:revision>9</cp:revision>
  <cp:lastPrinted>2025-06-27T03:10:00Z</cp:lastPrinted>
  <dcterms:created xsi:type="dcterms:W3CDTF">2025-06-26T21:03:29Z</dcterms:created>
  <dcterms:modified xsi:type="dcterms:W3CDTF">2025-06-27T07:14:43Z</dcterms:modified>
</cp:coreProperties>
</file>